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2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4" r:id="rId11"/>
    <p:sldId id="275" r:id="rId12"/>
    <p:sldId id="282" r:id="rId13"/>
    <p:sldId id="276" r:id="rId14"/>
    <p:sldId id="277" r:id="rId15"/>
    <p:sldId id="278" r:id="rId16"/>
    <p:sldId id="279" r:id="rId17"/>
    <p:sldId id="273" r:id="rId18"/>
    <p:sldId id="283" r:id="rId19"/>
    <p:sldId id="280" r:id="rId20"/>
    <p:sldId id="281" r:id="rId21"/>
    <p:sldId id="284" r:id="rId22"/>
    <p:sldId id="285" r:id="rId23"/>
    <p:sldId id="286" r:id="rId24"/>
    <p:sldId id="287" r:id="rId25"/>
    <p:sldId id="289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503" autoAdjust="0"/>
    <p:restoredTop sz="91756" autoAdjust="0"/>
  </p:normalViewPr>
  <p:slideViewPr>
    <p:cSldViewPr>
      <p:cViewPr varScale="1">
        <p:scale>
          <a:sx n="66" d="100"/>
          <a:sy n="66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1F3F0-84CF-4229-B429-16067FDA480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B8900-D76A-4738-B614-FF1F30E68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BD" sz="2400" baseline="0" dirty="0" smtClean="0">
                <a:latin typeface="NikoshBAN" pitchFamily="2" charset="0"/>
                <a:cs typeface="NikoshBAN" pitchFamily="2" charset="0"/>
              </a:rPr>
              <a:t> শিক্ষক মন্ডলী আপনাদের সুবিধামত ইমেজ ব্যবহার করতে পারেন।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আপনি সৃজনশীল</a:t>
            </a:r>
            <a:r>
              <a:rPr lang="bn-BD" baseline="0" dirty="0" smtClean="0"/>
              <a:t> প্রশ্নের ঘ নং প্রশ্ন প্রদান করতে পারেন। অর্থাৎ্চার নম্বরের প্রশ্ন প্রদান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অবশ্যই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ইহা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মনগড়া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মন্ত্রণালয়য়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মাউশি,এন্সিটিবি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এটুআই-এর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কর্মকর্তাবৃন্দসহ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অভিজ্ঞ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পরামর্শ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সম্পাদন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    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84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ক্লাসটি</a:t>
            </a:r>
            <a:r>
              <a:rPr lang="bn-BD" baseline="0" dirty="0" smtClean="0"/>
              <a:t> উপস্থাপনের জন্য আপনাকে অনেক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বেশী</a:t>
            </a:r>
            <a:r>
              <a:rPr lang="bn-BD" baseline="0" dirty="0" smtClean="0"/>
              <a:t> সময় এই স্লাইড টি দেখানোর প্রয়োজন নেই।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শিক্ষকমন্ডলী , আপনি  আপনার নিজস্ব কলাকৌশল প্রয়োগ করে পাঠ ঘোষণা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যে কোন একটি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 দেখিয়েও পাঠ ঘোষণা করা যায়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। আপনি আপনার কৌশল প্রয়োগ করতে পারবেন। অথবা শিক্ষার্থীদের মধ্য থেকে পাঠ উদ্ধার করার চেষ্টা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Siyam Rupali" pitchFamily="2" charset="0"/>
                <a:cs typeface="Siyam Rupali" pitchFamily="2" charset="0"/>
              </a:rPr>
              <a:t>শিক্ষার্থীর মুখ থেকে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গাঁদা</a:t>
            </a:r>
            <a:r>
              <a:rPr lang="bn-BD" sz="1200" dirty="0" smtClean="0">
                <a:latin typeface="Siyam Rupali" pitchFamily="2" charset="0"/>
                <a:cs typeface="Siyam Rupali" pitchFamily="2" charset="0"/>
              </a:rPr>
              <a:t> ফুলের চাষ</a:t>
            </a:r>
            <a:r>
              <a:rPr lang="en-US" sz="12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baseline="0" dirty="0" smtClean="0">
                <a:latin typeface="Siyam Rupali" pitchFamily="2" charset="0"/>
                <a:cs typeface="Siyam Rupali" pitchFamily="2" charset="0"/>
              </a:rPr>
              <a:t> পদ্ধতি  কথাটি বের করতে চেষ্টা করবেন। </a:t>
            </a: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অনুযায়ী পড়াতে চেষ্টা করবেন। বিভিন্ন উপকরণ ব্যবহার করতে পারেন যা  পড়াবেন তার উপর থেকেই মূল্যায়ন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গাঁদা</a:t>
            </a:r>
            <a:r>
              <a:rPr lang="bn-BD" baseline="0" dirty="0" smtClean="0"/>
              <a:t> ফুল খুব সুন্দর যা আমাদের সকলেরই পরিচিত। বাড়ির আসেপাশে আমরা গাঁদা ফুল চাষ করে থাকি।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CDD8-E085-41CF-BBE8-75443A4BC412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49D-768C-44A6-A058-0674B2FA4FD0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0739-E3DB-403D-B0FE-DCD825C89C8A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D3C-311A-428A-BC35-DEB7BBEDBC9C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ED1E-2A70-4300-86D3-6C93EF879225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8AD1-6102-474F-91B9-182979BAC91C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6AF5-7FF8-4885-82C0-9589D77ED2C5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376-7C53-45CD-B0F6-2AE1C8322D2C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7E4-68E5-46A2-A0CE-521E4528E158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B5A4-2B0E-4B0D-8EB3-B03492C6B6E2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6904-EA72-4745-B53C-6150739C98C2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58C0-3D5D-4071-AD76-0CEDBF942A7C}" type="datetime1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purbafaridpur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0487" y="911952"/>
            <a:ext cx="648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929631" y="1812244"/>
            <a:ext cx="7137779" cy="40277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সময় প্রয়োজনীয়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স্লাইডের নিচে অর্থাৎ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 করা হয়েছে। আশা করি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পূর্বে উল্লেখিত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962400" cy="3124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09600" y="4876800"/>
            <a:ext cx="8077200" cy="1464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গাঁদা ফুলের বীজ ও শাখা কলমের মাধ্যমে চারা তৈরি করা যায়।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MC_Apurba Agriculture C8</a:t>
            </a:r>
            <a:endParaRPr lang="en-US" dirty="0"/>
          </a:p>
        </p:txBody>
      </p:sp>
      <p:pic>
        <p:nvPicPr>
          <p:cNvPr id="9" name="Picture 8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3962400" cy="3124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209800" y="427911"/>
            <a:ext cx="4648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চারা তৈরি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rice-plant.jpg"/>
          <p:cNvPicPr>
            <a:picLocks noChangeAspect="1"/>
          </p:cNvPicPr>
          <p:nvPr/>
        </p:nvPicPr>
        <p:blipFill>
          <a:blip r:embed="rId4"/>
          <a:srcRect t="24683" b="9816"/>
          <a:stretch>
            <a:fillRect/>
          </a:stretch>
        </p:blipFill>
        <p:spPr>
          <a:xfrm>
            <a:off x="457200" y="1600200"/>
            <a:ext cx="3962400" cy="3124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4" name="Picture 13" descr="rice-pla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600200"/>
            <a:ext cx="3962400" cy="3124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9600" y="4876800"/>
            <a:ext cx="8077200" cy="146423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বর্ষার সময় বীজতলায় পাতলা করে বীজ বুনে গাঁদার চারা তৈরি করা যায়।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381000"/>
            <a:ext cx="4648200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শাখার সাহায্যে চারা তৈরি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32784"/>
            <a:ext cx="85344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শাখার সাহায্যে চারা তৈরি করতে হলে সুস্থ সবল গাছ নির্বাচন করতে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57"/>
          <a:stretch>
            <a:fillRect/>
          </a:stretch>
        </p:blipFill>
        <p:spPr>
          <a:xfrm flipH="1">
            <a:off x="1632155" y="2057400"/>
            <a:ext cx="1051432" cy="2640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9"/>
          <a:stretch>
            <a:fillRect/>
          </a:stretch>
        </p:blipFill>
        <p:spPr>
          <a:xfrm flipH="1">
            <a:off x="762000" y="1371600"/>
            <a:ext cx="1403555" cy="3505200"/>
          </a:xfrm>
          <a:prstGeom prst="rect">
            <a:avLst/>
          </a:prstGeom>
        </p:spPr>
      </p:pic>
      <p:sp>
        <p:nvSpPr>
          <p:cNvPr id="6" name="Trapezoid 5"/>
          <p:cNvSpPr/>
          <p:nvPr/>
        </p:nvSpPr>
        <p:spPr>
          <a:xfrm>
            <a:off x="609600" y="4267200"/>
            <a:ext cx="8077200" cy="609600"/>
          </a:xfrm>
          <a:prstGeom prst="trapezoid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873E-6 C 0.02482 -0.12624 0.04965 -0.25225 0.11527 -0.30936 C 0.1809 -0.36647 0.32569 -0.36671 0.39322 -0.34312 C 0.46076 -0.31954 0.49409 -0.22613 0.52031 -0.16717 C 0.54652 -0.10821 0.54583 -0.0185 0.55086 0.01133 " pathEditMode="relative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412534"/>
            <a:ext cx="6334125" cy="376906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334000"/>
            <a:ext cx="8458200" cy="10668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গাঁদা ফুলের শাখা কলম তৈরির প্রক্রিয়াটি চিত্রসহ খাতায় লিখ।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71600"/>
            <a:ext cx="6477000" cy="3200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38400" y="304800"/>
            <a:ext cx="4191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গাঁদা চাষের মাটি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86400"/>
            <a:ext cx="81534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উঁচু এবং দোঁআশ মাটির জমি গাঁদা চাষের জন্য উত্তম।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57945" y="4648200"/>
            <a:ext cx="353291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eat.jpg"/>
          <p:cNvPicPr>
            <a:picLocks noChangeAspect="1"/>
          </p:cNvPicPr>
          <p:nvPr/>
        </p:nvPicPr>
        <p:blipFill>
          <a:blip r:embed="rId2" cstate="print"/>
          <a:srcRect l="6452" t="28571" r="9677" b="10204"/>
          <a:stretch>
            <a:fillRect/>
          </a:stretch>
        </p:blipFill>
        <p:spPr>
          <a:xfrm>
            <a:off x="304800" y="1600200"/>
            <a:ext cx="4176584" cy="2971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2" name="Picture 1" descr="1-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616" y="1600200"/>
            <a:ext cx="4176584" cy="2971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0" y="533400"/>
            <a:ext cx="3001108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জমি 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81600"/>
            <a:ext cx="81534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৪-৫ টি চাষ ও মই দিয়ে মাটি ঝুরঝুরা করে তৈরি করতে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Agriculture </a:t>
            </a:r>
            <a:r>
              <a:rPr lang="en-US" dirty="0" err="1" smtClean="0"/>
              <a:t>cl</a:t>
            </a:r>
            <a:r>
              <a:rPr lang="en-US" dirty="0" smtClean="0"/>
              <a:t>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5105400" y="4238625"/>
            <a:ext cx="2590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4953000" y="2028826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5715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6477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7239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05400" y="1876426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77000" y="3551238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6" name="Oval 15"/>
          <p:cNvSpPr/>
          <p:nvPr/>
        </p:nvSpPr>
        <p:spPr>
          <a:xfrm>
            <a:off x="5410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9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24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172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77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81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6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934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39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43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48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696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01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05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610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lec41_clip_image004_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58" y="1800226"/>
            <a:ext cx="4256484" cy="2619374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4" name="Straight Arrow Connector 33"/>
          <p:cNvCxnSpPr/>
          <p:nvPr/>
        </p:nvCxnSpPr>
        <p:spPr>
          <a:xfrm rot="16200000" flipH="1">
            <a:off x="5905500" y="3209926"/>
            <a:ext cx="381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477000" y="3703637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05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7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29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91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57800" y="4314825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953000" y="324802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৪৫ সেমি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4600" y="371689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৬০ সেমি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2600" y="423862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চারা লাগানোর স্থান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0" y="381000"/>
            <a:ext cx="461889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গাঁদার চারা রোপন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38200" y="5257800"/>
            <a:ext cx="73914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বর্ষার শেষের দিকে চারা রোপন করা ভাল।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50" descr="IowaState2_138211388110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71600"/>
            <a:ext cx="5181600" cy="37338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2" name="Rounded Rectangle 51"/>
          <p:cNvSpPr/>
          <p:nvPr/>
        </p:nvSpPr>
        <p:spPr>
          <a:xfrm>
            <a:off x="838200" y="5257800"/>
            <a:ext cx="73914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টবে রোপন করলে খাটো জাতের চারা গাঁদা নির্বাচন করা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5" grpId="0"/>
      <p:bldP spid="45" grpId="1"/>
      <p:bldP spid="46" grpId="0"/>
      <p:bldP spid="46" grpId="1"/>
      <p:bldP spid="49" grpId="0" animBg="1"/>
      <p:bldP spid="49" grpId="1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1" y="1719709"/>
          <a:ext cx="7924800" cy="4161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264228"/>
                <a:gridCol w="2841171"/>
                <a:gridCol w="2819401"/>
              </a:tblGrid>
              <a:tr h="718691">
                <a:tc rowSpan="2">
                  <a:txBody>
                    <a:bodyPr/>
                    <a:lstStyle/>
                    <a:p>
                      <a:pPr algn="ctr"/>
                      <a:endParaRPr lang="bn-BD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নাম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পরিমান / শতক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32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জমি তৈরির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সময়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রোপনের ১-১.৫ মাস পর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8740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পচা গোবর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8740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ইউরিয়া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০.৭০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85090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টিএসপি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০.৮০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5080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এমওপি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০.৭০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504111"/>
            <a:ext cx="6477000" cy="71508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গাঁদার জমিতে সার প্রয়োগের পরিমান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752600"/>
          <a:ext cx="7924800" cy="43023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264228"/>
                <a:gridCol w="2841171"/>
                <a:gridCol w="2819401"/>
              </a:tblGrid>
              <a:tr h="762000">
                <a:tc rowSpan="2"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36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নাম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পরিমান / টব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501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টব প্রস্তুতের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সময়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রোপনের ১-১.৫ মাস পর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06855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পচা গোবর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২৫০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গ্রাম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06855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ইউরিয়া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চা চামচ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চা চামচ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07303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টিএসপি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চা চামচ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69221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এমওপি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চা চামচ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399" y="504111"/>
            <a:ext cx="6477000" cy="71508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গাঁদার টবে সার প্রয়োগের পরিমান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Agriculture </a:t>
            </a:r>
            <a:r>
              <a:rPr lang="en-US" dirty="0" err="1" smtClean="0"/>
              <a:t>cl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wpid-ks-1401761712454.jpg"/>
          <p:cNvPicPr>
            <a:picLocks noChangeAspect="1"/>
          </p:cNvPicPr>
          <p:nvPr/>
        </p:nvPicPr>
        <p:blipFill>
          <a:blip r:embed="rId2"/>
          <a:srcRect t="12308" r="1490" b="9231"/>
          <a:stretch>
            <a:fillRect/>
          </a:stretch>
        </p:blipFill>
        <p:spPr>
          <a:xfrm>
            <a:off x="533400" y="1752600"/>
            <a:ext cx="3962400" cy="38862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800600" y="1752600"/>
            <a:ext cx="3962400" cy="396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গাছ ছোট থাকা অবস্থায় নিয়মিত ভাবে আগাছা পরিষ্কার করতে হবে।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33400"/>
            <a:ext cx="3001108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আন্তঃপরিচর্যা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wpid-ks-1401761712454.jpg"/>
          <p:cNvPicPr>
            <a:picLocks noChangeAspect="1"/>
          </p:cNvPicPr>
          <p:nvPr/>
        </p:nvPicPr>
        <p:blipFill>
          <a:blip r:embed="rId3"/>
          <a:srcRect l="19231"/>
          <a:stretch>
            <a:fillRect/>
          </a:stretch>
        </p:blipFill>
        <p:spPr>
          <a:xfrm>
            <a:off x="533400" y="1752601"/>
            <a:ext cx="3962400" cy="38862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4800600" y="1752600"/>
            <a:ext cx="3962400" cy="396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জমির রস বুঝে ১ – ২টি সেচ দিতে হয়। ফুল আসার পর সেচ দিলে ফুলের আকার বড় হয় এবং উজ্জলতা বাড়ে।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wpid-ks-14017617124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752600"/>
            <a:ext cx="3962400" cy="3886202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4800600" y="1752600"/>
            <a:ext cx="3962400" cy="396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বেশি ফুল পাবার জন্য গাছ সামান্য বড় হলে গাছের আগা কেটে ফেলতে হবে।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wpid-ks-1401761712454.jpg"/>
          <p:cNvPicPr>
            <a:picLocks noChangeAspect="1"/>
          </p:cNvPicPr>
          <p:nvPr/>
        </p:nvPicPr>
        <p:blipFill>
          <a:blip r:embed="rId5"/>
          <a:srcRect l="58000" b="23529"/>
          <a:stretch>
            <a:fillRect/>
          </a:stretch>
        </p:blipFill>
        <p:spPr>
          <a:xfrm>
            <a:off x="533400" y="1752600"/>
            <a:ext cx="3962400" cy="3905794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Rounded Rectangle 14"/>
          <p:cNvSpPr/>
          <p:nvPr/>
        </p:nvSpPr>
        <p:spPr>
          <a:xfrm>
            <a:off x="4800600" y="1752600"/>
            <a:ext cx="3962400" cy="396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ঝড়-বাতাস, সেচ ও ফুলের ভারে যাতে গাছ হেলে না পরে সেজন্য গাছে বাঁশের খুটি দিয়ে বেধে দিতে হবে।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5791202" cy="338997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4800600"/>
            <a:ext cx="8610600" cy="16002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পাঁচ শতক জমিতে ও পাঁচটি টবে মোট কী পরিমান সার প্রয়োজন হবে?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533400"/>
            <a:ext cx="5591908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রোগ ও পোকা ব্যাবস্থাপনা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rigoldsdryingsavingseed201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88" y="1608202"/>
            <a:ext cx="6516612" cy="4716398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01" y="298688"/>
            <a:ext cx="8245898" cy="618442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47800" y="2645698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99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ic-1-copy1.jpg"/>
          <p:cNvPicPr>
            <a:picLocks noChangeAspect="1"/>
          </p:cNvPicPr>
          <p:nvPr/>
        </p:nvPicPr>
        <p:blipFill>
          <a:blip r:embed="rId2"/>
          <a:srcRect r="5115"/>
          <a:stretch>
            <a:fillRect/>
          </a:stretch>
        </p:blipFill>
        <p:spPr>
          <a:xfrm>
            <a:off x="4648200" y="1984849"/>
            <a:ext cx="4267200" cy="357415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533400"/>
            <a:ext cx="3001108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ফুল সংগ্রহ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Jhenaidah-Flower.jpg"/>
          <p:cNvPicPr>
            <a:picLocks noChangeAspect="1"/>
          </p:cNvPicPr>
          <p:nvPr/>
        </p:nvPicPr>
        <p:blipFill>
          <a:blip r:embed="rId3"/>
          <a:srcRect r="15524"/>
          <a:stretch>
            <a:fillRect/>
          </a:stretch>
        </p:blipFill>
        <p:spPr>
          <a:xfrm>
            <a:off x="228600" y="1984849"/>
            <a:ext cx="4267200" cy="3577751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95400"/>
            <a:ext cx="6172200" cy="365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5029200"/>
            <a:ext cx="8001000" cy="13716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পোস্টার কাগজে গাঁদা ফুল সংগ্রহ ও বাজারজাতকরনের চিত্র অঙ্কন করে শ্রেণিতে উপস্থাপন কর।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বাংলাদেশে কত প্রজাতির গাঁদা ফুল চাষ করা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 প্রজাতির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৩ প্রজাতির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৪ প্রজাতির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২ প্রজাতির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26" y="33528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ফরাসি গাঁদা সাধারনত কত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লম্বা হয়ে থাকে?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0126" y="4495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১০০ – ১৫০ সেমি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43452" y="4495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১৫০-২০০ সেমি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90600" y="3962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১০ – ১৫ সেমি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3926" y="3962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১৫ – ২০ সেমি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906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06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2755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গাঁদা গাছের শাখা কলম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করার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কত সেমি লম্বা শাখা কেটে নিতে হবে?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– ৫ সেমি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– ১৫ সেমি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 – ২০ সেমি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৫ – ১০ সেমি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1" y="28194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কখন গাঁদার চারা রোপন করা ভাল?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244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334000"/>
            <a:ext cx="4419600" cy="121920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327827"/>
            <a:ext cx="4572000" cy="1225373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1" y="3886200"/>
            <a:ext cx="17526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গ্রীষ্মের শেষে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বর্ষার শুরুতে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iii)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বর্ষার শেষে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668" y="1295399"/>
            <a:ext cx="5827064" cy="3429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381000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96577"/>
            <a:ext cx="815340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তোমার বাড়ীর পাশের জমিতে তুমি কীভাবে গাঁদা চাষ করবে বর্ণনা কর।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MC_Apurba</a:t>
            </a:r>
            <a:r>
              <a:rPr lang="en-US" dirty="0" smtClean="0"/>
              <a:t> Agriculture C7</a:t>
            </a:r>
            <a:r>
              <a:rPr lang="bn-BD" dirty="0" smtClean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5" y="418679"/>
            <a:ext cx="8230749" cy="602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366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hoto-frames-free-download-for-mobile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9144000" cy="6857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4266962"/>
            <a:ext cx="68580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  <p:pic>
        <p:nvPicPr>
          <p:cNvPr id="4" name="Picture 3" descr="wheat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4343400" cy="228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০১৭১৪০৪৬৯৬৪ </a:t>
            </a: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apurbafaridpur@gmail.com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FE9EE-A52A-4066-B68D-BE786371EA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752600"/>
            <a:ext cx="1828800" cy="18288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0" y="278547"/>
            <a:ext cx="2895600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581400" cy="22814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সপ্তম শ্রেণি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পাঠ-4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937" y="1524000"/>
            <a:ext cx="1686462" cy="22513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953000" y="1371600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Apurba Agriculture </a:t>
            </a:r>
            <a:r>
              <a:rPr lang="en-US" dirty="0" err="1" smtClean="0"/>
              <a:t>cl</a:t>
            </a:r>
            <a:r>
              <a:rPr lang="en-US" dirty="0" smtClean="0"/>
              <a:t> 7</a:t>
            </a: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3886200"/>
            <a:ext cx="3886202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2954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295401"/>
            <a:ext cx="3886200" cy="23621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4114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0200"/>
            <a:ext cx="4114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564118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953000"/>
            <a:ext cx="64008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গাঁদা ফুলের চাষ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505200"/>
            <a:ext cx="8153400" cy="129837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গাঁদা ফুলের চাষ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382000" cy="46482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গাঁদা ফুল ও এর জাত সম্পর্কে বলতে পারবে।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গাঁদা ফুল এর চারা তৈরি, জমি তৈরি ও চারা রোপন সম্পর্কে বর্ণনা করতে পারবে।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গাঁদা ফুল গাছে সার প্রয়োগ ও আন্তঃপরিচর্যা সম্পর্কে বর্ণনা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গাঁদা ফুলের রোগ-পোকা ব্যবস্থাপনা ও ফুল সংগ্রহ সম্পর্কে ব্যাখ্যা করতে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33400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YJLI49U1deeporange.jpg"/>
          <p:cNvPicPr>
            <a:picLocks noChangeAspect="1"/>
          </p:cNvPicPr>
          <p:nvPr/>
        </p:nvPicPr>
        <p:blipFill>
          <a:blip r:embed="rId3"/>
          <a:srcRect t="6522"/>
          <a:stretch>
            <a:fillRect/>
          </a:stretch>
        </p:blipFill>
        <p:spPr>
          <a:xfrm>
            <a:off x="381000" y="1828800"/>
            <a:ext cx="4114800" cy="35052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 descr="teja2.jpg"/>
          <p:cNvPicPr>
            <a:picLocks noChangeAspect="1"/>
          </p:cNvPicPr>
          <p:nvPr/>
        </p:nvPicPr>
        <p:blipFill>
          <a:blip r:embed="rId4"/>
          <a:srcRect l="16393" r="14754"/>
          <a:stretch>
            <a:fillRect/>
          </a:stretch>
        </p:blipFill>
        <p:spPr>
          <a:xfrm>
            <a:off x="4724400" y="1828800"/>
            <a:ext cx="4114800" cy="35052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438400" y="512207"/>
            <a:ext cx="4191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গাঁদা 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12207"/>
            <a:ext cx="4191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গাঁদা 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এর 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LYJLI49U1deeporan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524000"/>
            <a:ext cx="4114800" cy="44196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Picture 8" descr="teja2.jpg"/>
          <p:cNvPicPr>
            <a:picLocks noChangeAspect="1"/>
          </p:cNvPicPr>
          <p:nvPr/>
        </p:nvPicPr>
        <p:blipFill>
          <a:blip r:embed="rId6"/>
          <a:srcRect b="4348"/>
          <a:stretch>
            <a:fillRect/>
          </a:stretch>
        </p:blipFill>
        <p:spPr>
          <a:xfrm>
            <a:off x="4724400" y="1524000"/>
            <a:ext cx="4114800" cy="4419600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76600"/>
            <a:ext cx="3810000" cy="2819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6800" y="817007"/>
            <a:ext cx="7138658" cy="78319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itchFamily="2" charset="0"/>
              </a:rPr>
              <a:t>বাংলাদেশে চাষ করা গাঁদা ফুলের প্রজাতি</a:t>
            </a:r>
            <a:endParaRPr lang="bn-BD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>
            <a:stCxn id="22" idx="1"/>
          </p:cNvCxnSpPr>
          <p:nvPr/>
        </p:nvCxnSpPr>
        <p:spPr>
          <a:xfrm rot="5400000" flipH="1" flipV="1">
            <a:off x="4616284" y="-133647"/>
            <a:ext cx="794" cy="4382889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5400000">
            <a:off x="4478937" y="1753518"/>
            <a:ext cx="304800" cy="15056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10200" y="2487303"/>
            <a:ext cx="2767938" cy="57888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ফরাসি গাঁদা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6654932" y="2147557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Right Arrow 21"/>
          <p:cNvSpPr/>
          <p:nvPr/>
        </p:nvSpPr>
        <p:spPr>
          <a:xfrm rot="5400000">
            <a:off x="2272837" y="2147557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TextBox 22"/>
          <p:cNvSpPr txBox="1"/>
          <p:nvPr/>
        </p:nvSpPr>
        <p:spPr>
          <a:xfrm>
            <a:off x="1054431" y="2487303"/>
            <a:ext cx="2767938" cy="57888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আফ্রিকান গাঁদা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6605257" y="5871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r="12000" b="15963"/>
          <a:stretch>
            <a:fillRect/>
          </a:stretch>
        </p:blipFill>
        <p:spPr>
          <a:xfrm>
            <a:off x="473460" y="3276600"/>
            <a:ext cx="3793740" cy="2819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7" grpId="0" animBg="1"/>
      <p:bldP spid="18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950</Words>
  <Application>Microsoft Office PowerPoint</Application>
  <PresentationFormat>On-screen Show (4:3)</PresentationFormat>
  <Paragraphs>196</Paragraphs>
  <Slides>26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APURBA KUMAR DAS,FARIDPUR</Manager>
  <Company>A2i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MC_14_Agri_VII_Chpt_5_Lesson_1_ System of maize cultivation _Apurba Faridpur. - Copy</dc:title>
  <dc:subject>Agriculture_Model _Conten_ class _7</dc:subject>
  <dc:creator>Apurba Kumar Das; FARIDPURGOVT. GIRLS'S</dc:creator>
  <cp:lastModifiedBy>Samsung</cp:lastModifiedBy>
  <cp:revision>198</cp:revision>
  <dcterms:created xsi:type="dcterms:W3CDTF">2015-05-29T03:38:30Z</dcterms:created>
  <dcterms:modified xsi:type="dcterms:W3CDTF">2016-08-06T10:51:09Z</dcterms:modified>
</cp:coreProperties>
</file>